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59" r:id="rId5"/>
    <p:sldId id="263" r:id="rId6"/>
    <p:sldId id="269" r:id="rId7"/>
    <p:sldId id="271" r:id="rId8"/>
    <p:sldId id="273" r:id="rId9"/>
    <p:sldId id="258" r:id="rId10"/>
    <p:sldId id="272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1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  <a:srgbClr val="27CBCF"/>
    <a:srgbClr val="30D4D8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" autoAdjust="0"/>
    <p:restoredTop sz="94660"/>
  </p:normalViewPr>
  <p:slideViewPr>
    <p:cSldViewPr snapToGrid="0">
      <p:cViewPr>
        <p:scale>
          <a:sx n="66" d="100"/>
          <a:sy n="66" d="100"/>
        </p:scale>
        <p:origin x="1971" y="15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C4321-D118-4203-AF91-AF223FD31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1067D4-8EA1-4E3B-8DB6-17D2C9391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03E2D-49B3-4A5B-A172-E6F4B75B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8697D-C4E1-488F-B362-3A8581CB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B46D6-AC0C-4162-80F8-5A99526E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0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F1F7E-1C24-4E49-B8C4-46B6B739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6D4D6A-E234-4915-9BC1-1BF0F5F11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2CF8D-556F-4038-A9D6-55C59DDC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CB896-6BEE-4943-AEF0-B3953AF4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4008B-1FAE-4EFD-A63A-B6FE1517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9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DE2DBF-1900-46E5-B699-62491F5EF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4849EC-10F0-4551-9F1E-51EA6FF07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38B7E9-1273-4364-AE97-F519C4CC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77987-FAE1-4A0A-BCB7-150EC904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03A34A-941E-4CDA-92C0-F7AEBF0A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5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614260"/>
            <a:ext cx="9144000" cy="1083286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</a:lstStyle>
          <a:p>
            <a:r>
              <a:rPr lang="ko-KR" altLang="en-US" dirty="0"/>
              <a:t>제목을 적어요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835721"/>
            <a:ext cx="9144000" cy="442424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BM HANNA Air OTF" charset="-127"/>
                <a:ea typeface="BM HANNA Air OTF" charset="-127"/>
                <a:cs typeface="BM HANNA Air OTF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작은 제목을 적어요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40E7-1697-1C40-A196-77F68270ADC7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11E50-8FA0-6A47-B396-40B3B759E239}" type="slidenum">
              <a:rPr lang="en-US" smtClean="0"/>
              <a:pPr/>
              <a:t>‹#›</a:t>
            </a:fld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000759" y="5011273"/>
            <a:ext cx="905909" cy="347568"/>
          </a:xfrm>
        </p:spPr>
        <p:txBody>
          <a:bodyPr anchor="ctr"/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ko-KR" altLang="en-US" sz="2000" dirty="0"/>
              <a:t>구성원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032000" y="5011273"/>
            <a:ext cx="3098799" cy="347568"/>
          </a:xfrm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ko-KR" altLang="en-US" sz="2000" dirty="0"/>
              <a:t>구성원 이름을 적어요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932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8060D-ACB3-4FD6-955B-53BB21AB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1C55C8-D4DC-4A95-9209-C8BE430A4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30D13-0974-4E4A-B921-BBC6858F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791D4-34D5-4935-AC57-F6A6E750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43122-6B3C-4D65-A44F-AB99CE0C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3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FB026-8D4D-4574-B21A-16936FBB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6C290-68AA-4C1C-9897-5E926D796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8915A-2921-48B3-BD35-4FA19575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FE13E-3A4E-44F5-A0C1-02BFD73B1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A41D1-6F08-40CB-B16D-679CD35C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7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9FEFC-745E-4E5B-80FC-7442DBD1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F696F-F462-4C3A-A966-EA1400386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0EDFEB-DB73-46AD-8E5B-2760C0F45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D2653-7FF5-47B4-9954-EF40E97E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DD48FF-8B70-40A7-9E0F-1FB67998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CB0D1B-4272-4512-A428-C2643895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D16BB-81EF-4F17-B047-82F5DB86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CAFCF-90EC-4B9F-A34D-E198F0A8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E6DA4F-F322-4EC6-8C06-85F9E4F07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07EFD3-6EF3-4AF8-83FD-01A1BAE77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FBDF4D-7825-4606-922B-C4856DDE6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9A99AF-E6F7-404C-8F20-0FCA88B4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C62B7B-E050-48B9-918F-3E409186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61CB07-D18E-419D-9437-E3742580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0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4FEAA-C68F-4D29-9C40-E8939DE8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938618-6CA5-43A6-AA33-E25A7238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F1C12F-3639-4520-BE78-BA366B98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AC199-132C-4069-934D-37BFC763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8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B711B-1FF8-4A0E-9489-ADAF24EF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AB176-7B4B-4005-94B9-068F776C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18376-DC89-4765-9381-5D041E7E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9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322EA-3CB0-4FAC-8AB5-5BA73873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4960A-AC09-4AFB-BDB7-7483B7DC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9C4DF8-DC4B-4FD7-BE18-070EFD6D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86BFCC-49ED-4878-B9D1-A419A677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3D3D8-E8D5-453E-B260-56F7D5E2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77AB89-E467-4C8E-8706-F90960AB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9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0DC61-FD94-4940-BC2B-A0289BC8C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E49C0-9FF1-491C-94A4-53B313BF4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D594FF-2DF3-43C8-AF3D-DC7F0BE32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82C881-6CA3-4E46-9301-5DF74ACE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00091-D842-4020-83B2-A6A41989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CB2AB-CF0A-4AFC-B71E-A0E6CA5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532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E7A99A-58D7-426F-A4F5-404AAA47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7A9E0-2AF7-4E22-A5F3-031EA064C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1DCD1-5B69-4EE2-88D1-812742E36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4CB04-810B-4081-967E-8464EDA68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14642-05DA-4262-B171-A140D5D70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04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comments" Target="../comments/comment1.xml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3.wdp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microsoft.com/office/2007/relationships/hdphoto" Target="../media/hdphoto5.wdp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7B385-5E6A-4EC0-8EA9-ECEBABF4E006}"/>
              </a:ext>
            </a:extLst>
          </p:cNvPr>
          <p:cNvSpPr/>
          <p:nvPr/>
        </p:nvSpPr>
        <p:spPr>
          <a:xfrm>
            <a:off x="9167937" y="2886823"/>
            <a:ext cx="2226157" cy="584067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F0CB1-E16C-48A0-852B-50EDFF2DCAF0}"/>
              </a:ext>
            </a:extLst>
          </p:cNvPr>
          <p:cNvSpPr txBox="1"/>
          <p:nvPr/>
        </p:nvSpPr>
        <p:spPr>
          <a:xfrm rot="1221869">
            <a:off x="3466824" y="2254269"/>
            <a:ext cx="555834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</a:t>
            </a:r>
            <a:r>
              <a:rPr lang="ko-KR" altLang="en-US" sz="9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</a:t>
            </a:r>
            <a:r>
              <a:rPr lang="ko-KR" altLang="en-US" sz="115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3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</a:t>
            </a:r>
            <a:r>
              <a:rPr lang="ko-KR" altLang="en-US" sz="115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1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＇</a:t>
            </a:r>
            <a:r>
              <a:rPr lang="ko-KR" altLang="en-US" sz="11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F168D-2CA0-4DB9-BDC1-FE736D60C742}"/>
              </a:ext>
            </a:extLst>
          </p:cNvPr>
          <p:cNvSpPr txBox="1"/>
          <p:nvPr/>
        </p:nvSpPr>
        <p:spPr>
          <a:xfrm>
            <a:off x="2997201" y="-1946529"/>
            <a:ext cx="418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비닐을 칼로 찢는 것부터 시작해서</a:t>
            </a:r>
            <a:r>
              <a:rPr lang="en-US" altLang="ko-KR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다 먹고 난 뒤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현타와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후회심과 생각보다 맛있지 않음이 뒤섞여 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배달음식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끊어야지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등등의 기분을 포함하는 용어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5B4894-BA4F-49AD-872C-171BE77645E5}"/>
              </a:ext>
            </a:extLst>
          </p:cNvPr>
          <p:cNvSpPr txBox="1"/>
          <p:nvPr/>
        </p:nvSpPr>
        <p:spPr>
          <a:xfrm>
            <a:off x="4993282" y="-1619991"/>
            <a:ext cx="6115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비닐을 칼로 찢는 것부터 시작해서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 먹고 난 뒤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spc="-1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현타와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후회심과 생각보다 맛있지 않음이 뒤섞여 </a:t>
            </a:r>
            <a:endParaRPr lang="en-US" altLang="ko-KR" sz="1600" spc="-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배달음식 </a:t>
            </a:r>
            <a:r>
              <a:rPr lang="ko-KR" altLang="en-US" sz="1600" spc="-15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끊어야지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등등의 기분을 포함하는 용어</a:t>
            </a:r>
          </a:p>
        </p:txBody>
      </p:sp>
    </p:spTree>
    <p:extLst>
      <p:ext uri="{BB962C8B-B14F-4D97-AF65-F5344CB8AC3E}">
        <p14:creationId xmlns:p14="http://schemas.microsoft.com/office/powerpoint/2010/main" val="2334659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37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28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C12CCDFA-E2BD-446A-919A-0EACC1D4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7" b="1701"/>
          <a:stretch/>
        </p:blipFill>
        <p:spPr>
          <a:xfrm>
            <a:off x="5945769" y="3559161"/>
            <a:ext cx="2915387" cy="1697442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2E4C1F74-725C-4DC5-AC12-02C630E8C4C8}"/>
              </a:ext>
            </a:extLst>
          </p:cNvPr>
          <p:cNvGrpSpPr/>
          <p:nvPr/>
        </p:nvGrpSpPr>
        <p:grpSpPr>
          <a:xfrm>
            <a:off x="5876265" y="2611806"/>
            <a:ext cx="2984891" cy="947354"/>
            <a:chOff x="5355090" y="3270104"/>
            <a:chExt cx="3571875" cy="135414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3FF8A03-94B3-404B-8869-706B536E1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69"/>
            <a:stretch/>
          </p:blipFill>
          <p:spPr>
            <a:xfrm>
              <a:off x="5355090" y="3270104"/>
              <a:ext cx="3571875" cy="135414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F425E4-7E8C-472E-9FDA-0BC25173ED55}"/>
                </a:ext>
              </a:extLst>
            </p:cNvPr>
            <p:cNvSpPr/>
            <p:nvPr/>
          </p:nvSpPr>
          <p:spPr>
            <a:xfrm>
              <a:off x="5586549" y="3668492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46B49F-1743-47CF-A3B9-3ECA1924D680}"/>
              </a:ext>
            </a:extLst>
          </p:cNvPr>
          <p:cNvSpPr txBox="1"/>
          <p:nvPr/>
        </p:nvSpPr>
        <p:spPr>
          <a:xfrm>
            <a:off x="1371599" y="-817123"/>
            <a:ext cx="571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배민맛과</a:t>
            </a:r>
            <a:r>
              <a:rPr lang="ko-KR" altLang="en-US" dirty="0"/>
              <a:t> 불편함의 연결고리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828B7E-1FF8-4E24-AAC3-7B80A6C4D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52" b="55185"/>
          <a:stretch/>
        </p:blipFill>
        <p:spPr>
          <a:xfrm>
            <a:off x="-5040671" y="-3469559"/>
            <a:ext cx="5226378" cy="3095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5517636" y="237478"/>
            <a:ext cx="36186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곧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</a:p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불편함의 연장선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319A6A6-7C92-4378-8C21-3CFBB5B7B2DE}"/>
              </a:ext>
            </a:extLst>
          </p:cNvPr>
          <p:cNvCxnSpPr>
            <a:cxnSpLocks/>
          </p:cNvCxnSpPr>
          <p:nvPr/>
        </p:nvCxnSpPr>
        <p:spPr>
          <a:xfrm>
            <a:off x="5983085" y="5519650"/>
            <a:ext cx="44127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932802" y="1250765"/>
            <a:ext cx="3618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무엇을 시킬지 엄청난 시간을 들여 고민했지만 결국 기대한 맛을 느끼지 못하고 하는 후회는</a:t>
            </a:r>
            <a:r>
              <a:rPr lang="ko-KR" altLang="en-US" sz="1100" spc="-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100" spc="-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1100" spc="-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나타낼 수 있는 기분 중 하나입니다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sz="11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A6472-DC9F-47F0-8E67-4E1CFEC028FD}"/>
              </a:ext>
            </a:extLst>
          </p:cNvPr>
          <p:cNvSpPr txBox="1"/>
          <p:nvPr/>
        </p:nvSpPr>
        <p:spPr>
          <a:xfrm>
            <a:off x="5226378" y="-2182481"/>
            <a:ext cx="6147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요즘 </a:t>
            </a: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대들은 배달음식 먹고 </a:t>
            </a:r>
            <a:endParaRPr lang="en-US" altLang="ko-KR" sz="1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미친 듯이 후회할 때 </a:t>
            </a:r>
            <a:endParaRPr lang="en-US" altLang="ko-KR" sz="1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8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난다</a:t>
            </a: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＂</a:t>
            </a:r>
            <a:r>
              <a:rPr lang="ko-KR" altLang="en-US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 합니다</a:t>
            </a:r>
            <a:r>
              <a:rPr lang="en-US" altLang="ko-KR" sz="1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F8C69-70D6-44D5-8278-AA52A7C39159}"/>
              </a:ext>
            </a:extLst>
          </p:cNvPr>
          <p:cNvSpPr txBox="1"/>
          <p:nvPr/>
        </p:nvSpPr>
        <p:spPr>
          <a:xfrm>
            <a:off x="5972199" y="5675344"/>
            <a:ext cx="6115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 </a:t>
            </a:r>
            <a:r>
              <a:rPr lang="ko-KR" altLang="en-US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맛 </a:t>
            </a:r>
            <a:r>
              <a:rPr lang="en-US" altLang="ko-KR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; </a:t>
            </a:r>
            <a:r>
              <a:rPr lang="ko-KR" altLang="en-US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 </a:t>
            </a:r>
            <a:r>
              <a:rPr lang="en-US" altLang="ko-KR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+ </a:t>
            </a:r>
            <a:r>
              <a:rPr lang="ko-KR" altLang="en-US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맛 </a:t>
            </a:r>
            <a:r>
              <a:rPr lang="en-US" altLang="ko-KR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</a:t>
            </a:r>
          </a:p>
          <a:p>
            <a:r>
              <a:rPr lang="ko-KR" altLang="en-US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비닐을 칼로 찢는 것부터 시작해서</a:t>
            </a:r>
            <a:r>
              <a:rPr lang="en-US" altLang="ko-KR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 먹고 난 뒤</a:t>
            </a:r>
            <a:r>
              <a:rPr lang="en-US" altLang="ko-KR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100" spc="-1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현타와</a:t>
            </a:r>
            <a:r>
              <a:rPr lang="ko-KR" altLang="en-US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후회심과 생각보다</a:t>
            </a:r>
            <a:endParaRPr lang="en-US" altLang="ko-KR" sz="1100" spc="-1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맛있지 않음이 뒤섞여 </a:t>
            </a:r>
            <a:r>
              <a:rPr lang="en-US" altLang="ko-KR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배달음식 끊어야 겠다</a:t>
            </a:r>
            <a:r>
              <a:rPr lang="en-US" altLang="ko-KR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.＇</a:t>
            </a:r>
            <a:r>
              <a:rPr lang="ko-KR" altLang="en-US" sz="11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등등의 기분을 포함하는 용어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01EF2A-82A2-42CD-9773-F77DF035C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872" y="-962791"/>
            <a:ext cx="4654190" cy="5889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0B718E-34CB-479F-9A17-B993725B1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870" y="-1752870"/>
            <a:ext cx="3512004" cy="3768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D93F71-F3E0-4E5B-AF83-CA17D5835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374" y="-2251262"/>
            <a:ext cx="3918175" cy="996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D57FA0-209C-4048-9571-F243A6CBD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189" y="-3038604"/>
            <a:ext cx="5107994" cy="5188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B921581-FF81-4473-B981-B9C2862F4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533" y="-3668761"/>
            <a:ext cx="1088936" cy="16215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A89F8A-597A-4BC7-A0D4-7E00D6335157}"/>
              </a:ext>
            </a:extLst>
          </p:cNvPr>
          <p:cNvSpPr txBox="1"/>
          <p:nvPr/>
        </p:nvSpPr>
        <p:spPr>
          <a:xfrm>
            <a:off x="12120568" y="-1767341"/>
            <a:ext cx="3618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요즘 </a:t>
            </a:r>
            <a:r>
              <a:rPr lang="en-US" altLang="ko-KR" dirty="0"/>
              <a:t>10</a:t>
            </a:r>
            <a:r>
              <a:rPr lang="ko-KR" altLang="en-US" dirty="0"/>
              <a:t>대들은 배달음식을 먹고 미친 듯이 후회할 때 </a:t>
            </a:r>
            <a:r>
              <a:rPr lang="en-US" altLang="ko-KR" dirty="0"/>
              <a:t>‘</a:t>
            </a:r>
            <a:r>
              <a:rPr lang="ko-KR" altLang="en-US" dirty="0" err="1"/>
              <a:t>배민맛</a:t>
            </a:r>
            <a:r>
              <a:rPr lang="ko-KR" altLang="en-US" dirty="0"/>
              <a:t> 난다</a:t>
            </a:r>
            <a:r>
              <a:rPr lang="en-US" altLang="ko-KR" dirty="0"/>
              <a:t>＇</a:t>
            </a:r>
            <a:r>
              <a:rPr lang="ko-KR" altLang="en-US" dirty="0"/>
              <a:t>고 합니다</a:t>
            </a:r>
            <a:r>
              <a:rPr lang="en-US" altLang="ko-KR" dirty="0"/>
              <a:t>. ” 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F93951-B372-4FA2-ACA5-FB3D692C1A60}"/>
              </a:ext>
            </a:extLst>
          </p:cNvPr>
          <p:cNvSpPr txBox="1"/>
          <p:nvPr/>
        </p:nvSpPr>
        <p:spPr>
          <a:xfrm>
            <a:off x="12289872" y="0"/>
            <a:ext cx="3618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요즘 </a:t>
            </a:r>
            <a:r>
              <a:rPr lang="en-US" altLang="ko-KR" dirty="0"/>
              <a:t>10</a:t>
            </a:r>
            <a:r>
              <a:rPr lang="ko-KR" altLang="en-US" dirty="0"/>
              <a:t>대들은 배달음식을 먹고 미친 듯이 후회할 때 </a:t>
            </a:r>
            <a:r>
              <a:rPr lang="en-US" altLang="ko-KR" dirty="0"/>
              <a:t>‘</a:t>
            </a:r>
            <a:r>
              <a:rPr lang="ko-KR" altLang="en-US" dirty="0" err="1"/>
              <a:t>배민맛</a:t>
            </a:r>
            <a:r>
              <a:rPr lang="ko-KR" altLang="en-US" dirty="0"/>
              <a:t> 난다</a:t>
            </a:r>
            <a:r>
              <a:rPr lang="en-US" altLang="ko-KR" dirty="0"/>
              <a:t>＇</a:t>
            </a:r>
            <a:r>
              <a:rPr lang="ko-KR" altLang="en-US" dirty="0"/>
              <a:t>고 합니다</a:t>
            </a:r>
            <a:r>
              <a:rPr lang="en-US" altLang="ko-KR" dirty="0"/>
              <a:t>. ” 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C8794F-77C3-421B-B06D-BCC98FB9C2FC}"/>
              </a:ext>
            </a:extLst>
          </p:cNvPr>
          <p:cNvSpPr/>
          <p:nvPr/>
        </p:nvSpPr>
        <p:spPr>
          <a:xfrm>
            <a:off x="5184273" y="-1398621"/>
            <a:ext cx="3979197" cy="862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571548-7482-40FD-AB1D-5DA9B290B5A5}"/>
              </a:ext>
            </a:extLst>
          </p:cNvPr>
          <p:cNvSpPr/>
          <p:nvPr/>
        </p:nvSpPr>
        <p:spPr>
          <a:xfrm>
            <a:off x="5004448" y="-1836474"/>
            <a:ext cx="3856708" cy="728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C7C2D9-C1EB-4546-84A8-539D94FABD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255" y="0"/>
            <a:ext cx="4659323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 rot="1221869">
            <a:off x="691392" y="1960468"/>
            <a:ext cx="557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</a:t>
            </a:r>
            <a:r>
              <a:rPr lang="ko-KR" altLang="en-US" sz="6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</a:t>
            </a:r>
            <a:r>
              <a:rPr lang="ko-KR" altLang="en-US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72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</a:t>
            </a:r>
            <a:r>
              <a:rPr lang="ko-KR" altLang="en-US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＇</a:t>
            </a:r>
            <a:r>
              <a:rPr lang="ko-KR" altLang="en-US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171C8EA-D514-4499-AFD4-2EDA72E79989}"/>
              </a:ext>
            </a:extLst>
          </p:cNvPr>
          <p:cNvGrpSpPr/>
          <p:nvPr/>
        </p:nvGrpSpPr>
        <p:grpSpPr>
          <a:xfrm>
            <a:off x="5876265" y="2097181"/>
            <a:ext cx="2984891" cy="703403"/>
            <a:chOff x="5355090" y="3270104"/>
            <a:chExt cx="3571875" cy="135414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CBDEE9B-4326-4C34-8B4F-7AF04127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69"/>
            <a:stretch/>
          </p:blipFill>
          <p:spPr>
            <a:xfrm>
              <a:off x="5355090" y="3270104"/>
              <a:ext cx="3571875" cy="1354144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F16C433-BEBB-48AA-BEEC-EEA6B7B7403C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3B8993-ADA7-412B-89D9-35FB9421B65F}"/>
              </a:ext>
            </a:extLst>
          </p:cNvPr>
          <p:cNvSpPr txBox="1"/>
          <p:nvPr/>
        </p:nvSpPr>
        <p:spPr>
          <a:xfrm>
            <a:off x="6159050" y="2373988"/>
            <a:ext cx="3618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야  </a:t>
            </a:r>
            <a:r>
              <a:rPr lang="ko-KR" altLang="en-US" sz="1200" spc="-1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이음식</a:t>
            </a:r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spc="-1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 </a:t>
            </a:r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좀 나지 않냐</a:t>
            </a:r>
            <a:r>
              <a:rPr lang="en-US" altLang="ko-KR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”</a:t>
            </a:r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38FCC1-5336-426F-AAB3-F25658212842}"/>
              </a:ext>
            </a:extLst>
          </p:cNvPr>
          <p:cNvSpPr txBox="1"/>
          <p:nvPr/>
        </p:nvSpPr>
        <p:spPr>
          <a:xfrm>
            <a:off x="6060928" y="2929811"/>
            <a:ext cx="10493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요즘 </a:t>
            </a:r>
            <a:r>
              <a:rPr lang="en-US" altLang="ko-KR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대들은 배달음식 먹고 </a:t>
            </a:r>
            <a:endParaRPr lang="en-US" altLang="ko-KR" sz="1200" spc="-1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미친 듯이 후회할 때 </a:t>
            </a:r>
            <a:r>
              <a:rPr lang="en-US" altLang="ko-KR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00" spc="-1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난다</a:t>
            </a:r>
            <a:r>
              <a:rPr lang="en-US" altLang="ko-KR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”</a:t>
            </a:r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 한다</a:t>
            </a:r>
            <a:r>
              <a:rPr lang="en-US" altLang="ko-KR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ko-KR" altLang="en-US" sz="1200" spc="-1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81D66DB-C54B-430F-92D7-F3E80A02D6E7}"/>
              </a:ext>
            </a:extLst>
          </p:cNvPr>
          <p:cNvSpPr/>
          <p:nvPr/>
        </p:nvSpPr>
        <p:spPr>
          <a:xfrm>
            <a:off x="6092550" y="3631213"/>
            <a:ext cx="2665556" cy="1558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6BB959-2B10-4ADB-A81A-44B11B118E2A}"/>
              </a:ext>
            </a:extLst>
          </p:cNvPr>
          <p:cNvSpPr txBox="1"/>
          <p:nvPr/>
        </p:nvSpPr>
        <p:spPr>
          <a:xfrm>
            <a:off x="6092550" y="4631262"/>
            <a:ext cx="10900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222222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의 핵심요소가 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900" b="0" i="0" dirty="0">
                <a:solidFill>
                  <a:srgbClr val="222222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   바로 혼자 먹을 때</a:t>
            </a:r>
            <a:endParaRPr lang="en-US" altLang="ko-KR" sz="900" b="0" i="0" dirty="0">
              <a:solidFill>
                <a:srgbClr val="222222"/>
              </a:solidFill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900" dirty="0">
                <a:solidFill>
                  <a:srgbClr val="222222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 처절히 느낄 수 있다는 것이다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b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endParaRPr lang="ko-KR" altLang="en-US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3C11C4F-5A1E-46A4-9045-88F98622A4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1250" y="3667639"/>
            <a:ext cx="1170366" cy="96062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D671110-44F3-41D9-AE2D-A15DCE984F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0587" y="4024037"/>
            <a:ext cx="358681" cy="2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9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6A81A-F5E2-4679-A69F-314A5CC11B3C}"/>
              </a:ext>
            </a:extLst>
          </p:cNvPr>
          <p:cNvSpPr txBox="1"/>
          <p:nvPr/>
        </p:nvSpPr>
        <p:spPr>
          <a:xfrm>
            <a:off x="1466889" y="-2132462"/>
            <a:ext cx="5262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이런 경쟁속에서</a:t>
            </a:r>
            <a:endParaRPr lang="en-US" altLang="ko-KR" dirty="0"/>
          </a:p>
          <a:p>
            <a:r>
              <a:rPr lang="ko-KR" altLang="en-US" dirty="0"/>
              <a:t>왜 유독 배민에게 더 불평할까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고유 명사 </a:t>
            </a:r>
            <a:r>
              <a:rPr lang="ko-KR" altLang="en-US" dirty="0" err="1"/>
              <a:t>잖아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12797-BA07-4E96-8A11-6B70C5E4421D}"/>
              </a:ext>
            </a:extLst>
          </p:cNvPr>
          <p:cNvSpPr txBox="1"/>
          <p:nvPr/>
        </p:nvSpPr>
        <p:spPr>
          <a:xfrm>
            <a:off x="11681906" y="-998468"/>
            <a:ext cx="461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유독</a:t>
            </a:r>
            <a:endParaRPr lang="en-US" altLang="ko-KR" dirty="0"/>
          </a:p>
          <a:p>
            <a:r>
              <a:rPr lang="ko-KR" altLang="en-US" dirty="0"/>
              <a:t>배민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1071741" y="418527"/>
            <a:ext cx="3618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241F29-DEE2-4C07-B775-B83D634F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81" y="5297088"/>
            <a:ext cx="2122619" cy="683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9227F4-FB51-46AA-89B7-779DAC969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0" b="89943" l="10000" r="97333">
                        <a14:backgroundMark x1="71000" y1="32184" x2="62167" y2="35632"/>
                        <a14:backgroundMark x1="67667" y1="31897" x2="57333" y2="92529"/>
                        <a14:backgroundMark x1="57333" y1="78161" x2="43333" y2="686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4563" y="-2788620"/>
            <a:ext cx="3002933" cy="1741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382603" y="1682583"/>
            <a:ext cx="173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941655" y="1684756"/>
            <a:ext cx="4410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내에서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꾸준하게 점유율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위를 지키고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벌써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2011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년에서 부터 횟수로만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최고를 유지한다는 것은 그 기업이 곧 기준이 된다는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말이기도 합니다</a:t>
            </a:r>
            <a:r>
              <a:rPr lang="en-US" altLang="ko-KR" sz="1200" spc="-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.‘</a:t>
            </a:r>
            <a:r>
              <a:rPr lang="ko-KR" altLang="en-US" sz="1200" spc="-1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en-US" altLang="ko-KR" sz="1200" spc="-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200" spc="-1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퀵커머스</a:t>
            </a:r>
            <a:r>
              <a:rPr lang="en-US" altLang="ko-KR" sz="1200" spc="-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총성 없는 전쟁속에서 어떤 방식이 정답인지는 아무도 모르지만  처음과 끝에는 항상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이로써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우리는 배달이라 쓰고 배민이라 읽습니다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F75E5151-D5B0-4CEC-9F79-A8EF0B505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771751"/>
              </p:ext>
            </p:extLst>
          </p:nvPr>
        </p:nvGraphicFramePr>
        <p:xfrm>
          <a:off x="2951032" y="3672114"/>
          <a:ext cx="2005597" cy="1402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956170" y="5083784"/>
            <a:ext cx="422256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5A4033-A803-4CCC-9D8B-4440F3DA3CE1}"/>
              </a:ext>
            </a:extLst>
          </p:cNvPr>
          <p:cNvSpPr txBox="1"/>
          <p:nvPr/>
        </p:nvSpPr>
        <p:spPr>
          <a:xfrm>
            <a:off x="4312927" y="4747370"/>
            <a:ext cx="19260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2021</a:t>
            </a:r>
            <a:r>
              <a:rPr lang="ko-KR" altLang="en-US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 기준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EF11D-D3B8-49F3-BAFB-D6E9C1B30419}"/>
              </a:ext>
            </a:extLst>
          </p:cNvPr>
          <p:cNvSpPr txBox="1"/>
          <p:nvPr/>
        </p:nvSpPr>
        <p:spPr>
          <a:xfrm>
            <a:off x="1970684" y="3885781"/>
            <a:ext cx="1926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</a:t>
            </a:r>
            <a:r>
              <a:rPr lang="ko-KR" altLang="en-US" sz="1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배달앱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 점유율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C560A-DDFE-42D3-A387-A1C596C4F545}"/>
              </a:ext>
            </a:extLst>
          </p:cNvPr>
          <p:cNvSpPr txBox="1"/>
          <p:nvPr/>
        </p:nvSpPr>
        <p:spPr>
          <a:xfrm>
            <a:off x="3929562" y="4161645"/>
            <a:ext cx="1027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65.99</a:t>
            </a:r>
            <a:r>
              <a:rPr lang="en-US" altLang="ko-KR" sz="70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%</a:t>
            </a:r>
            <a:endParaRPr lang="ko-KR" altLang="en-US" sz="1100" dirty="0">
              <a:solidFill>
                <a:schemeClr val="bg1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140F3-2CAD-4F3F-9780-A211475C5B1D}"/>
              </a:ext>
            </a:extLst>
          </p:cNvPr>
          <p:cNvSpPr txBox="1"/>
          <p:nvPr/>
        </p:nvSpPr>
        <p:spPr>
          <a:xfrm>
            <a:off x="1963426" y="4521355"/>
            <a:ext cx="180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65.99 </a:t>
            </a:r>
            <a:r>
              <a:rPr lang="en-US" altLang="ko-KR" sz="1600" b="1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%</a:t>
            </a:r>
            <a:endParaRPr lang="ko-KR" altLang="en-US" sz="2400" b="1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3821CB-3812-46E0-9851-14EF3571E565}"/>
              </a:ext>
            </a:extLst>
          </p:cNvPr>
          <p:cNvSpPr txBox="1"/>
          <p:nvPr/>
        </p:nvSpPr>
        <p:spPr>
          <a:xfrm>
            <a:off x="3664990" y="-4829493"/>
            <a:ext cx="8016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첫째는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배달의 ‘고유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명사’처럼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보편화 되어 ‘배달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선택’의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불편함이 유독 더 크게 대표된다는 거야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en-US" altLang="ko-KR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4B250A7-603F-40DB-BA8A-C49D056C17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86" r="1896"/>
          <a:stretch/>
        </p:blipFill>
        <p:spPr>
          <a:xfrm>
            <a:off x="7361190" y="0"/>
            <a:ext cx="483081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066ADD-9EF3-4678-82FE-F63E288DDC4D}"/>
              </a:ext>
            </a:extLst>
          </p:cNvPr>
          <p:cNvSpPr/>
          <p:nvPr/>
        </p:nvSpPr>
        <p:spPr>
          <a:xfrm>
            <a:off x="0" y="0"/>
            <a:ext cx="239486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D6393AE-AB98-4B44-BD69-099AC59560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4826"/>
          <a:stretch/>
        </p:blipFill>
        <p:spPr>
          <a:xfrm>
            <a:off x="-5268" y="-12368"/>
            <a:ext cx="304501" cy="11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9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직접 가서 먹은 배달맛집 마포구편 @로꼬 버거집 더페이머스버거 : 네이버 블로그">
            <a:extLst>
              <a:ext uri="{FF2B5EF4-FFF2-40B4-BE49-F238E27FC236}">
                <a16:creationId xmlns:a16="http://schemas.microsoft.com/office/drawing/2014/main" id="{19AA9AF1-46A3-460D-B426-BFF10576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0698" y="-411547"/>
            <a:ext cx="494762" cy="5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483BA-BFA6-4573-BAA9-492D244E8853}"/>
              </a:ext>
            </a:extLst>
          </p:cNvPr>
          <p:cNvSpPr txBox="1"/>
          <p:nvPr/>
        </p:nvSpPr>
        <p:spPr>
          <a:xfrm>
            <a:off x="7340685" y="1422385"/>
            <a:ext cx="4461549" cy="678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680A28-C63B-4E4B-9B05-FE6ED6EA39B3}"/>
              </a:ext>
            </a:extLst>
          </p:cNvPr>
          <p:cNvSpPr txBox="1"/>
          <p:nvPr/>
        </p:nvSpPr>
        <p:spPr>
          <a:xfrm>
            <a:off x="402075" y="-1334877"/>
            <a:ext cx="6966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둘째는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배달앱의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기본에 충실한 나머지 음식점 선택지가 가장 많다는 거야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음식점 개수에서만 경쟁을 펼치기 때문에 그렇다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14897D-3185-4AAF-A15E-BD31344F3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8" r="15122"/>
          <a:stretch/>
        </p:blipFill>
        <p:spPr>
          <a:xfrm>
            <a:off x="-4442634" y="-3969628"/>
            <a:ext cx="4093029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64CA0B-36E4-42ED-A09F-4D697EB81902}"/>
              </a:ext>
            </a:extLst>
          </p:cNvPr>
          <p:cNvSpPr txBox="1"/>
          <p:nvPr/>
        </p:nvSpPr>
        <p:spPr>
          <a:xfrm>
            <a:off x="1812916" y="2495170"/>
            <a:ext cx="4875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앱에 등록된 메뉴가 다양해지면서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고객 선택의 폭이 넓어진 것은 사실입니다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너도나도 많이 보여주기에만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집중하고 있는 것이 진정으로 사용자를 위한 걸까요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3F3824-6082-499B-AE8C-F2E7EBB7C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91" t="19416" r="33718" b="65774"/>
          <a:stretch/>
        </p:blipFill>
        <p:spPr>
          <a:xfrm>
            <a:off x="1605336" y="1348015"/>
            <a:ext cx="2585542" cy="103520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9AB8CC1-4076-4061-9732-A5E323FD3B9B}"/>
              </a:ext>
            </a:extLst>
          </p:cNvPr>
          <p:cNvSpPr txBox="1"/>
          <p:nvPr/>
        </p:nvSpPr>
        <p:spPr>
          <a:xfrm>
            <a:off x="-307114" y="-4238133"/>
            <a:ext cx="3618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0300B2-7BD4-4E8B-9B24-7FFAEDF7FE7E}"/>
              </a:ext>
            </a:extLst>
          </p:cNvPr>
          <p:cNvSpPr txBox="1"/>
          <p:nvPr/>
        </p:nvSpPr>
        <p:spPr>
          <a:xfrm>
            <a:off x="853657" y="1491642"/>
            <a:ext cx="173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5F5AFC-8802-43E6-9C93-B1BE813CF5EC}"/>
              </a:ext>
            </a:extLst>
          </p:cNvPr>
          <p:cNvSpPr txBox="1"/>
          <p:nvPr/>
        </p:nvSpPr>
        <p:spPr>
          <a:xfrm>
            <a:off x="7353587" y="947661"/>
            <a:ext cx="173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C6F1E6E-83E9-454D-8E92-CDFFC725C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32" y="-5832803"/>
            <a:ext cx="3606957" cy="2359267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4C1EDB4-010D-4EB7-B67E-AD589C661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39" y="3492550"/>
            <a:ext cx="2647401" cy="1731633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47DB46-61A7-484F-A686-D9B466EA1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432" y="4218214"/>
            <a:ext cx="104218" cy="9553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8187AF-0C0D-414C-9A14-DDAA59217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416" y="4417689"/>
            <a:ext cx="104218" cy="9553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C85D3B5-5054-455E-B8BA-B3D1A5861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55" y="4802262"/>
            <a:ext cx="104218" cy="9553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A39602-2665-4A7A-846C-EC8E9B38D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107" y="4792155"/>
            <a:ext cx="104218" cy="9553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562F367-67E1-4E25-A4D4-50D466505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3889" y="4971977"/>
            <a:ext cx="104218" cy="9553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D6AA51B-0BEF-472A-AE4A-38094CF7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85" y="4971978"/>
            <a:ext cx="104218" cy="9553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CE2092A-FD74-4674-BEC6-C0B461B7B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326" y="4762923"/>
            <a:ext cx="104218" cy="9553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83090CF-3A7B-4A8B-BA12-83127F7F1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676" y="4782600"/>
            <a:ext cx="104218" cy="955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7034735-6ACE-4F09-97F3-2545AAE9C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866" y="4547463"/>
            <a:ext cx="104218" cy="9553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6A391D-F62F-4035-A3DA-8B1C2E24F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59" y="4272646"/>
            <a:ext cx="104218" cy="9553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C853E97-CF42-4ECF-A072-9F1F441AA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24" y="4408174"/>
            <a:ext cx="104218" cy="9553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BC8777-78F5-4CD8-9EC3-6970C6E98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798" y="4427633"/>
            <a:ext cx="104218" cy="9553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A4B113F-0D80-4D5B-9B87-DFC8AF27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232" y="4523014"/>
            <a:ext cx="104218" cy="9553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ED698A-F4EF-4502-8911-A2A346A9F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958" y="4667390"/>
            <a:ext cx="104218" cy="9553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84D2E5F-2750-4571-B9F0-9F981E61E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080" y="4867883"/>
            <a:ext cx="104218" cy="9553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4823916-12C8-4419-9592-11B4E2865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32" y="4980214"/>
            <a:ext cx="104218" cy="9553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5C1C5E1-77C3-41B7-9FE9-26DD3FF32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315" y="4526556"/>
            <a:ext cx="104218" cy="9553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68C8A30-D1DD-4174-9437-22EB17F8A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232" y="4523014"/>
            <a:ext cx="104218" cy="9553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202BA99-4E8B-4431-B3D5-3F1B9E0B0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594" y="4513630"/>
            <a:ext cx="104218" cy="95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FB6EB1-1E17-42E8-BD35-C918866F0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032" y="4827814"/>
            <a:ext cx="104218" cy="9553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97925A-3584-4B10-A5E5-3942991DC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9999" y="4382275"/>
            <a:ext cx="104218" cy="9553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4B84EAE-3C04-44C9-813D-D63B43FA9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194" y="4678183"/>
            <a:ext cx="104218" cy="9553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12D3271-3D56-40B2-A4F9-D057AF302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856" y="4887688"/>
            <a:ext cx="104218" cy="95533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92C97BD-60D4-4467-9591-A0E87BCBB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035" y="4691062"/>
            <a:ext cx="104218" cy="9553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B6F1F48-1776-4F59-90CB-E7046D290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232" y="4523014"/>
            <a:ext cx="104218" cy="9553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55E9ED1-E729-42FB-ACF8-6BFCA9036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503" y="4961090"/>
            <a:ext cx="104218" cy="95533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B3A128E-F00A-4D78-8805-5D9B22261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032" y="4827814"/>
            <a:ext cx="104218" cy="95533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19A6CF5-CDD5-4655-BBD5-75C37775E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0209" y="4591542"/>
            <a:ext cx="104218" cy="9553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8535A6-9740-4B57-A836-88EFBD8B0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0987" y="4640510"/>
            <a:ext cx="104218" cy="95533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E77CBF9-92E8-43C0-8B51-164D2EBEB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074" y="4227627"/>
            <a:ext cx="152504" cy="17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8A6495-039A-45BE-BF6A-A9EBB6992B20}"/>
              </a:ext>
            </a:extLst>
          </p:cNvPr>
          <p:cNvSpPr txBox="1"/>
          <p:nvPr/>
        </p:nvSpPr>
        <p:spPr>
          <a:xfrm>
            <a:off x="1805891" y="3351163"/>
            <a:ext cx="40857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3981B1-8704-4F6B-8D90-E925856C8485}"/>
              </a:ext>
            </a:extLst>
          </p:cNvPr>
          <p:cNvSpPr txBox="1"/>
          <p:nvPr/>
        </p:nvSpPr>
        <p:spPr>
          <a:xfrm>
            <a:off x="4895191" y="5478636"/>
            <a:ext cx="1623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짜장면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142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374CC3-BEB2-430D-BB21-E7F9AF0FBC53}"/>
              </a:ext>
            </a:extLst>
          </p:cNvPr>
          <p:cNvSpPr txBox="1"/>
          <p:nvPr/>
        </p:nvSpPr>
        <p:spPr>
          <a:xfrm>
            <a:off x="4895190" y="6041424"/>
            <a:ext cx="1623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1,870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2B9055-21CD-41DC-BD8D-C1FDBDA43E3A}"/>
              </a:ext>
            </a:extLst>
          </p:cNvPr>
          <p:cNvCxnSpPr>
            <a:cxnSpLocks/>
          </p:cNvCxnSpPr>
          <p:nvPr/>
        </p:nvCxnSpPr>
        <p:spPr>
          <a:xfrm>
            <a:off x="1855856" y="5443240"/>
            <a:ext cx="403580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388FDDA-FB30-4045-B460-D7DEE5E37859}"/>
              </a:ext>
            </a:extLst>
          </p:cNvPr>
          <p:cNvSpPr txBox="1"/>
          <p:nvPr/>
        </p:nvSpPr>
        <p:spPr>
          <a:xfrm>
            <a:off x="4895191" y="5757966"/>
            <a:ext cx="1623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국밥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198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02D9713-1B10-4111-A144-8B20E798A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559" y="4425046"/>
            <a:ext cx="94297" cy="8643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4ECBE94-C6BA-4044-8299-2D8407E35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807" y="5515801"/>
            <a:ext cx="198997" cy="1824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90128-3D3A-46AF-9544-6F25CCF84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760" y="6027927"/>
            <a:ext cx="239090" cy="2390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2E5E15-B601-4588-8CB0-C5D40155B5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8445" y="3726714"/>
            <a:ext cx="1002400" cy="155398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DC31E2-8E01-4C4F-916A-168C4B3104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53" y="5762022"/>
            <a:ext cx="286104" cy="252264"/>
          </a:xfrm>
          <a:prstGeom prst="rect">
            <a:avLst/>
          </a:prstGeom>
        </p:spPr>
      </p:pic>
      <p:pic>
        <p:nvPicPr>
          <p:cNvPr id="1026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568422FD-2477-4E26-BC2C-FAEC5EC4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39" y="3340087"/>
            <a:ext cx="922784" cy="13814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17EFE86-D9B5-4650-9BF6-C79D49DFA29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637" b="11151"/>
          <a:stretch/>
        </p:blipFill>
        <p:spPr>
          <a:xfrm>
            <a:off x="9288432" y="3827009"/>
            <a:ext cx="974539" cy="1516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2A8AC-1555-4293-A415-0E5795B845B8}"/>
              </a:ext>
            </a:extLst>
          </p:cNvPr>
          <p:cNvSpPr txBox="1"/>
          <p:nvPr/>
        </p:nvSpPr>
        <p:spPr>
          <a:xfrm>
            <a:off x="2070440" y="-2626212"/>
            <a:ext cx="779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숫자가</a:t>
            </a:r>
            <a:endParaRPr lang="en-US" altLang="ko-KR" dirty="0"/>
          </a:p>
          <a:p>
            <a:r>
              <a:rPr lang="ko-KR" altLang="en-US" dirty="0"/>
              <a:t>맛을 대변하는 것은 아니니까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3FCAEE-5771-449B-A1BF-19532F5F5228}"/>
              </a:ext>
            </a:extLst>
          </p:cNvPr>
          <p:cNvSpPr txBox="1"/>
          <p:nvPr/>
        </p:nvSpPr>
        <p:spPr>
          <a:xfrm>
            <a:off x="1071741" y="418527"/>
            <a:ext cx="3618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맛을 대변하지 않으니까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B67A18AF-1687-4CF2-B5A4-B7807924C0F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84826"/>
          <a:stretch/>
        </p:blipFill>
        <p:spPr>
          <a:xfrm>
            <a:off x="-5268" y="-4055"/>
            <a:ext cx="304501" cy="112128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5526D91-AC3C-4F07-B2F9-9EFB899F1D3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84826"/>
          <a:stretch/>
        </p:blipFill>
        <p:spPr>
          <a:xfrm rot="10800000">
            <a:off x="10915498" y="-2863689"/>
            <a:ext cx="45719" cy="11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6082B5-89BC-4F88-BC8D-C37F060F1C0C}"/>
              </a:ext>
            </a:extLst>
          </p:cNvPr>
          <p:cNvSpPr txBox="1"/>
          <p:nvPr/>
        </p:nvSpPr>
        <p:spPr>
          <a:xfrm>
            <a:off x="3166225" y="241399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애니메이션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45478-EE46-4E94-883C-053E7B8A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7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3D5D80-91E6-45AA-AB1B-3AD92911ADB8}"/>
              </a:ext>
            </a:extLst>
          </p:cNvPr>
          <p:cNvSpPr/>
          <p:nvPr/>
        </p:nvSpPr>
        <p:spPr>
          <a:xfrm rot="708717">
            <a:off x="-71842" y="-101604"/>
            <a:ext cx="6291943" cy="4361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1703567" y="-2841765"/>
            <a:ext cx="68434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현재 사용자들은 너무 많은 음식점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선택지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인해서 선택의 갈등을 가지고 있고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정확하게 자신이 원하는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음식을 찾는데 어려움이 있어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보여’주려고만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할 뿐 사용자의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선택’을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돕고 있지 않아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잘 선택해서 먹고 싶은 배민 사용자들에게 최선을 다하는 걸까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26649-124A-40CA-B036-BDEA324C3EE5}"/>
              </a:ext>
            </a:extLst>
          </p:cNvPr>
          <p:cNvSpPr txBox="1"/>
          <p:nvPr/>
        </p:nvSpPr>
        <p:spPr>
          <a:xfrm>
            <a:off x="1071740" y="418527"/>
            <a:ext cx="47702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과연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endParaRPr lang="en-US" altLang="ko-KR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 사용자들에게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최선을 다하고 있을까요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3C76D-9251-48BF-9957-684963FABC1C}"/>
              </a:ext>
            </a:extLst>
          </p:cNvPr>
          <p:cNvSpPr txBox="1"/>
          <p:nvPr/>
        </p:nvSpPr>
        <p:spPr>
          <a:xfrm>
            <a:off x="1879601" y="1986834"/>
            <a:ext cx="4339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늘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915376" y="157438"/>
            <a:ext cx="116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보여</a:t>
            </a:r>
            <a:endParaRPr lang="en-US" altLang="ko-KR" dirty="0"/>
          </a:p>
          <a:p>
            <a:r>
              <a:rPr lang="ko-KR" altLang="en-US" dirty="0"/>
              <a:t>주기 뿐</a:t>
            </a:r>
          </a:p>
        </p:txBody>
      </p:sp>
    </p:spTree>
    <p:extLst>
      <p:ext uri="{BB962C8B-B14F-4D97-AF65-F5344CB8AC3E}">
        <p14:creationId xmlns:p14="http://schemas.microsoft.com/office/powerpoint/2010/main" val="308118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199080" y="3149600"/>
            <a:ext cx="9793840" cy="3708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629" y="10053411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9229" y="7406368"/>
            <a:ext cx="10515600" cy="4351338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제공해야하는거야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이제는 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관건인거야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7924800" y="3323771"/>
            <a:ext cx="3229429" cy="2823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8349345" y="3127829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6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7344229" y="3374571"/>
            <a:ext cx="812800" cy="718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8628742" y="5771505"/>
            <a:ext cx="1240971" cy="718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207818" y="3127829"/>
            <a:ext cx="11696007" cy="2177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39" y="4189658"/>
            <a:ext cx="423949" cy="4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6EE42E-69BE-4668-BD40-3C8AC26C5E41}"/>
              </a:ext>
            </a:extLst>
          </p:cNvPr>
          <p:cNvSpPr txBox="1"/>
          <p:nvPr/>
        </p:nvSpPr>
        <p:spPr>
          <a:xfrm>
            <a:off x="1071741" y="418527"/>
            <a:ext cx="3618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D24B4-A2AA-44B5-86C9-7EF54BA2597D}"/>
              </a:ext>
            </a:extLst>
          </p:cNvPr>
          <p:cNvSpPr txBox="1"/>
          <p:nvPr/>
        </p:nvSpPr>
        <p:spPr>
          <a:xfrm>
            <a:off x="1955201" y="1450885"/>
            <a:ext cx="5644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사용자에게 가이드를 제공해야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spc="-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좋은음식</a:t>
            </a:r>
            <a:r>
              <a:rPr lang="en-US" altLang="ko-KR" sz="1200" spc="-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선택할 수 있게 말이죠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이상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찍혀 있는 가게 수가 경쟁력이 될 수 없어요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방향을 바꿔야 할 때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어렵지 않아요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17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DD5C66-DF54-422A-9AE0-46EE42809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96"/>
          <a:stretch/>
        </p:blipFill>
        <p:spPr>
          <a:xfrm>
            <a:off x="0" y="0"/>
            <a:ext cx="12230101" cy="68794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30902" y="-1135924"/>
            <a:ext cx="4862985" cy="465278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6" y="631768"/>
            <a:ext cx="5586933" cy="36315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03E5BF-ED49-49D4-9AD5-1610BDEAA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1" b="97633" l="9945" r="100000">
                        <a14:foregroundMark x1="31050" y1="76095" x2="39337" y2="73491"/>
                        <a14:foregroundMark x1="30276" y1="80947" x2="40442" y2="87101"/>
                        <a14:foregroundMark x1="36022" y1="91124" x2="51823" y2="86509"/>
                        <a14:foregroundMark x1="46409" y1="79053" x2="55912" y2="86509"/>
                        <a14:foregroundMark x1="57680" y1="91006" x2="68287" y2="91361"/>
                        <a14:foregroundMark x1="62873" y1="86036" x2="73370" y2="94675"/>
                        <a14:foregroundMark x1="65746" y1="82012" x2="75249" y2="96450"/>
                        <a14:foregroundMark x1="61105" y1="56805" x2="70166" y2="64497"/>
                        <a14:foregroundMark x1="75801" y1="50178" x2="76022" y2="59763"/>
                        <a14:foregroundMark x1="75912" y1="48402" x2="78895" y2="50414"/>
                        <a14:foregroundMark x1="77017" y1="47692" x2="78674" y2="51124"/>
                        <a14:foregroundMark x1="78011" y1="56923" x2="83646" y2="55266"/>
                        <a14:foregroundMark x1="86409" y1="54556" x2="93039" y2="61302"/>
                        <a14:foregroundMark x1="80773" y1="60592" x2="86077" y2="67337"/>
                        <a14:foregroundMark x1="88398" y1="65917" x2="91381" y2="71598"/>
                        <a14:foregroundMark x1="80331" y1="72426" x2="85746" y2="82722"/>
                        <a14:foregroundMark x1="93149" y1="74556" x2="91050" y2="78935"/>
                        <a14:foregroundMark x1="34033" y1="80828" x2="38122" y2="83195"/>
                        <a14:foregroundMark x1="44751" y1="67692" x2="43425" y2="74911"/>
                        <a14:foregroundMark x1="93260" y1="75858" x2="93702" y2="78817"/>
                        <a14:foregroundMark x1="29171" y1="81538" x2="29171" y2="81538"/>
                        <a14:foregroundMark x1="30829" y1="85207" x2="30829" y2="85207"/>
                        <a14:foregroundMark x1="32486" y1="86627" x2="32486" y2="86627"/>
                        <a14:foregroundMark x1="29282" y1="85089" x2="29282" y2="85089"/>
                        <a14:foregroundMark x1="30166" y1="79172" x2="30166" y2="79172"/>
                        <a14:foregroundMark x1="33260" y1="78343" x2="33260" y2="78343"/>
                        <a14:foregroundMark x1="35470" y1="79290" x2="35470" y2="79290"/>
                        <a14:foregroundMark x1="37680" y1="81893" x2="31823" y2="79290"/>
                        <a14:foregroundMark x1="32155" y1="78225" x2="32155" y2="78225"/>
                        <a14:foregroundMark x1="33260" y1="78225" x2="33260" y2="78225"/>
                        <a14:foregroundMark x1="35138" y1="78343" x2="35138" y2="78343"/>
                        <a14:foregroundMark x1="35801" y1="79290" x2="35801" y2="79290"/>
                        <a14:foregroundMark x1="36575" y1="80118" x2="36575" y2="80118"/>
                        <a14:foregroundMark x1="36685" y1="81302" x2="36685" y2="81302"/>
                        <a14:foregroundMark x1="35470" y1="78462" x2="35470" y2="78462"/>
                        <a14:foregroundMark x1="36906" y1="80355" x2="36906" y2="80355"/>
                        <a14:foregroundMark x1="36906" y1="82130" x2="36906" y2="82130"/>
                        <a14:backgroundMark x1="75359" y1="83669" x2="94033" y2="84970"/>
                        <a14:backgroundMark x1="23757" y1="94793" x2="25856" y2="85680"/>
                        <a14:backgroundMark x1="25746" y1="83787" x2="26298" y2="76331"/>
                        <a14:backgroundMark x1="79006" y1="51834" x2="80442" y2="47574"/>
                        <a14:backgroundMark x1="99006" y1="78107" x2="99448" y2="73136"/>
                        <a14:backgroundMark x1="15801" y1="30888" x2="54696" y2="37988"/>
                        <a14:backgroundMark x1="20331" y1="48757" x2="41768" y2="50888"/>
                        <a14:backgroundMark x1="28508" y1="61538" x2="50387" y2="57396"/>
                        <a14:backgroundMark x1="32486" y1="77396" x2="37017" y2="77278"/>
                        <a14:backgroundMark x1="38343" y1="75266" x2="40331" y2="79527"/>
                        <a14:backgroundMark x1="40110" y1="81775" x2="39558" y2="80473"/>
                        <a14:backgroundMark x1="98011" y1="83314" x2="98564" y2="81657"/>
                        <a14:backgroundMark x1="98122" y1="78698" x2="99006" y2="80118"/>
                        <a14:backgroundMark x1="97680" y1="77988" x2="98453" y2="79408"/>
                        <a14:backgroundMark x1="97569" y1="77515" x2="98122" y2="78580"/>
                        <a14:backgroundMark x1="97459" y1="81420" x2="97348" y2="82012"/>
                        <a14:backgroundMark x1="72486" y1="55266" x2="76575" y2="61302"/>
                        <a14:backgroundMark x1="74807" y1="53018" x2="82431" y2="59172"/>
                        <a14:backgroundMark x1="75580" y1="49467" x2="85525" y2="62367"/>
                        <a14:backgroundMark x1="74365" y1="49349" x2="78674" y2="54556"/>
                        <a14:backgroundMark x1="76796" y1="49231" x2="80663" y2="52663"/>
                        <a14:backgroundMark x1="75801" y1="48284" x2="79558" y2="52308"/>
                        <a14:backgroundMark x1="76022" y1="48166" x2="78895" y2="51716"/>
                        <a14:backgroundMark x1="89613" y1="52071" x2="97238" y2="60710"/>
                        <a14:backgroundMark x1="85525" y1="56686" x2="94807" y2="70178"/>
                        <a14:backgroundMark x1="77790" y1="49231" x2="84199" y2="55030"/>
                        <a14:backgroundMark x1="89061" y1="54320" x2="94365" y2="66391"/>
                        <a14:backgroundMark x1="87072" y1="55266" x2="94917" y2="73136"/>
                        <a14:backgroundMark x1="88177" y1="55503" x2="91050" y2="61893"/>
                        <a14:backgroundMark x1="87845" y1="54083" x2="91492" y2="61538"/>
                        <a14:backgroundMark x1="76243" y1="48521" x2="78453" y2="50651"/>
                        <a14:backgroundMark x1="75912" y1="47811" x2="79116" y2="50178"/>
                        <a14:backgroundMark x1="77901" y1="47574" x2="79448" y2="49467"/>
                        <a14:backgroundMark x1="77901" y1="47929" x2="79669" y2="50769"/>
                        <a14:backgroundMark x1="77238" y1="46627" x2="81989" y2="52189"/>
                        <a14:backgroundMark x1="91713" y1="56805" x2="95359" y2="62485"/>
                        <a14:backgroundMark x1="93481" y1="60355" x2="93481" y2="63669"/>
                        <a14:backgroundMark x1="75359" y1="64970" x2="81547" y2="74556"/>
                        <a14:backgroundMark x1="77238" y1="82840" x2="90387" y2="74911"/>
                        <a14:backgroundMark x1="90829" y1="78225" x2="90608" y2="55266"/>
                        <a14:backgroundMark x1="94696" y1="80592" x2="83094" y2="59053"/>
                        <a14:backgroundMark x1="84309" y1="84260" x2="81215" y2="65207"/>
                        <a14:backgroundMark x1="80221" y1="74675" x2="86409" y2="83669"/>
                        <a14:backgroundMark x1="85193" y1="81420" x2="81326" y2="72544"/>
                        <a14:backgroundMark x1="81547" y1="74556" x2="85967" y2="82249"/>
                        <a14:backgroundMark x1="81547" y1="75503" x2="82983" y2="78343"/>
                        <a14:backgroundMark x1="80552" y1="77396" x2="92818" y2="75266"/>
                        <a14:backgroundMark x1="92597" y1="77278" x2="93923" y2="73254"/>
                        <a14:backgroundMark x1="92707" y1="77751" x2="95249" y2="74083"/>
                        <a14:backgroundMark x1="92044" y1="79053" x2="95028" y2="67929"/>
                        <a14:backgroundMark x1="92044" y1="71361" x2="93702" y2="65799"/>
                        <a14:backgroundMark x1="89392" y1="70178" x2="90939" y2="64734"/>
                        <a14:backgroundMark x1="82983" y1="70888" x2="89834" y2="63787"/>
                        <a14:backgroundMark x1="81436" y1="67337" x2="87403" y2="61065"/>
                        <a14:backgroundMark x1="82320" y1="67337" x2="86740" y2="61065"/>
                        <a14:backgroundMark x1="83204" y1="64142" x2="89834" y2="58698"/>
                        <a14:backgroundMark x1="81215" y1="66982" x2="86961" y2="61657"/>
                        <a14:backgroundMark x1="79558" y1="65207" x2="87845" y2="594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5410" y="217287"/>
            <a:ext cx="734495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B5797-5D5B-4896-9525-2560E7FD8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8372" r="95108"/>
          <a:stretch/>
        </p:blipFill>
        <p:spPr>
          <a:xfrm>
            <a:off x="11230472" y="0"/>
            <a:ext cx="999629" cy="5841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41348">
            <a:off x="7937036" y="5676244"/>
            <a:ext cx="639153" cy="543403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3F285-E3AB-48CA-BCA7-BF098758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1" r="54854" b="92062"/>
          <a:stretch/>
        </p:blipFill>
        <p:spPr>
          <a:xfrm rot="3763844">
            <a:off x="8442697" y="5129653"/>
            <a:ext cx="63083" cy="4408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4BAA9-6E6B-4A2C-8322-CBB573A8E9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449"/>
          <a:stretch/>
        </p:blipFill>
        <p:spPr>
          <a:xfrm rot="597584">
            <a:off x="7760596" y="4689320"/>
            <a:ext cx="992034" cy="419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D373A3-5EB7-4980-BC2C-3881DEB40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1" r="54854" b="92062"/>
          <a:stretch/>
        </p:blipFill>
        <p:spPr>
          <a:xfrm rot="5850724">
            <a:off x="8461681" y="4835811"/>
            <a:ext cx="64813" cy="452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88727-7F71-442A-960B-58D2939D6F93}"/>
              </a:ext>
            </a:extLst>
          </p:cNvPr>
          <p:cNvSpPr txBox="1"/>
          <p:nvPr/>
        </p:nvSpPr>
        <p:spPr>
          <a:xfrm rot="1189558">
            <a:off x="4878928" y="4768487"/>
            <a:ext cx="325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바꿔버릴거다</a:t>
            </a:r>
            <a:r>
              <a:rPr lang="ko-KR" altLang="en-US" sz="3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냥 </a:t>
            </a:r>
            <a:r>
              <a:rPr lang="en-US" altLang="ko-KR" sz="3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9100870" y="217287"/>
            <a:ext cx="2946422" cy="2154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66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66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</p:spTree>
    <p:extLst>
      <p:ext uri="{BB962C8B-B14F-4D97-AF65-F5344CB8AC3E}">
        <p14:creationId xmlns:p14="http://schemas.microsoft.com/office/powerpoint/2010/main" val="384684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92"/>
            <a:ext cx="12192000" cy="686559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2183425" y="1212409"/>
            <a:ext cx="11699440" cy="4876343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370243"/>
              <a:chOff x="4479021" y="1649332"/>
              <a:chExt cx="8363046" cy="337024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803310"/>
                <a:ext cx="6099717" cy="321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88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1500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88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32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600" b="1" spc="-300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6000" b="1" spc="-300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800" b="1" spc="-300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6000" spc="-300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800" spc="-300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7200" spc="-300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7200" spc="-300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400" spc="-300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5400" spc="-3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8000" spc="-150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6000" spc="-150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7200" spc="-150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8000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5400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66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7" y="3897674"/>
              <a:ext cx="60997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680554"/>
              <a:ext cx="60997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67285"/>
              <a:ext cx="679994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4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4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382373"/>
              <a:ext cx="6799942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66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FCFCC5-8CB2-4D43-B3DB-712FAE4EA68A}"/>
              </a:ext>
            </a:extLst>
          </p:cNvPr>
          <p:cNvSpPr txBox="1"/>
          <p:nvPr/>
        </p:nvSpPr>
        <p:spPr>
          <a:xfrm>
            <a:off x="98001" y="113932"/>
            <a:ext cx="287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36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 </a:t>
            </a:r>
            <a:endParaRPr lang="en-US" altLang="ko-KR" sz="36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 </a:t>
            </a:r>
            <a:endParaRPr lang="en-US" altLang="ko-KR" sz="36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795001" y="-2658186"/>
            <a:ext cx="2946422" cy="2154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66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6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6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7632980" y="2803963"/>
            <a:ext cx="364127" cy="742586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8505037" y="3507840"/>
            <a:ext cx="2900213" cy="28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71" y="4056328"/>
            <a:ext cx="2906052" cy="251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4375425" y="1212409"/>
            <a:ext cx="56604" cy="11212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12074" y="-91870"/>
            <a:ext cx="4862985" cy="46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7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724</Words>
  <Application>Microsoft Office PowerPoint</Application>
  <PresentationFormat>와이드스크린</PresentationFormat>
  <Paragraphs>170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BM HANNA Air OTF</vt:lpstr>
      <vt:lpstr>나눔스퀘어 Bold</vt:lpstr>
      <vt:lpstr>나눔스퀘어_ac</vt:lpstr>
      <vt:lpstr>맑은 고딕</vt:lpstr>
      <vt:lpstr>배달의민족 연성</vt:lpstr>
      <vt:lpstr>배달의민족 한나는 열한살</vt:lpstr>
      <vt:lpstr>배달의민족 한나체 Air</vt:lpstr>
      <vt:lpstr>배달의민족 한나체 Pro</vt:lpstr>
      <vt:lpstr>배민 을지로10년후체</vt:lpstr>
      <vt:lpstr>-윤고딕320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dkfl4059@gmail.com</cp:lastModifiedBy>
  <cp:revision>105</cp:revision>
  <dcterms:created xsi:type="dcterms:W3CDTF">2021-07-12T14:47:02Z</dcterms:created>
  <dcterms:modified xsi:type="dcterms:W3CDTF">2021-07-14T18:30:55Z</dcterms:modified>
</cp:coreProperties>
</file>